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4"/>
  </p:sldMasterIdLst>
  <p:notesMasterIdLst>
    <p:notesMasterId r:id="rId11"/>
  </p:notesMasterIdLst>
  <p:sldIdLst>
    <p:sldId id="266" r:id="rId5"/>
    <p:sldId id="267" r:id="rId6"/>
    <p:sldId id="271" r:id="rId7"/>
    <p:sldId id="272" r:id="rId8"/>
    <p:sldId id="273" r:id="rId9"/>
    <p:sldId id="274" r:id="rId10"/>
  </p:sldIdLst>
  <p:sldSz cx="12192000" cy="6858000"/>
  <p:notesSz cx="6858000" cy="9144000"/>
  <p:custDataLst>
    <p:tags r:id="rId12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9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6" autoAdjust="0"/>
  </p:normalViewPr>
  <p:slideViewPr>
    <p:cSldViewPr snapToGrid="0">
      <p:cViewPr varScale="1">
        <p:scale>
          <a:sx n="119" d="100"/>
          <a:sy n="119" d="100"/>
        </p:scale>
        <p:origin x="96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97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gs" Target="tags/tag1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C2E7044-5B15-FA4C-9782-C6B151F1EB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A53036-4AE1-7E49-97D2-94AA00F6E75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E51AFBC-6736-F84E-B01E-5F0EB7AD03D0}" type="datetimeFigureOut">
              <a:rPr lang="en-US"/>
              <a:pPr>
                <a:defRPr/>
              </a:pPr>
              <a:t>7/9/2018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5C5920D-E95B-1B46-A8F5-40BB123892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11DE339-DD0D-2F48-A65E-308B602EA9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9DED5C-BFE0-1546-AA70-83FF5B68527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0BEBCA-E264-5B4B-A376-4233BDA63C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CC06776-B046-B547-9777-FBDFF889AF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>
            <a:extLst>
              <a:ext uri="{FF2B5EF4-FFF2-40B4-BE49-F238E27FC236}">
                <a16:creationId xmlns:a16="http://schemas.microsoft.com/office/drawing/2014/main" id="{5EB2BDD0-298C-524D-BD6A-B0F14C7C85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8" name="Notes Placeholder 2">
            <a:extLst>
              <a:ext uri="{FF2B5EF4-FFF2-40B4-BE49-F238E27FC236}">
                <a16:creationId xmlns:a16="http://schemas.microsoft.com/office/drawing/2014/main" id="{0EAFD3ED-7525-8D47-9F3F-E0294676333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9699" name="Slide Number Placeholder 3">
            <a:extLst>
              <a:ext uri="{FF2B5EF4-FFF2-40B4-BE49-F238E27FC236}">
                <a16:creationId xmlns:a16="http://schemas.microsoft.com/office/drawing/2014/main" id="{0336D17D-058E-6C40-84BE-A2F4A78966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F303196-5C5A-034D-9764-0B38F38D2FD5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B16F2183-EB4E-1148-AC95-DE5C371A30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7439B6AE-4810-024F-B499-86E69433A1E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70A86763-68A0-DF4D-837B-BAEACEF9F1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A118B47-EF0D-8A46-86C4-3F68D3BB9F77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Option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E6520E-2CCF-A84A-B040-7E326394690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EC5C60C-DA96-9941-8768-7A13FD301352}"/>
              </a:ext>
            </a:extLst>
          </p:cNvPr>
          <p:cNvSpPr/>
          <p:nvPr userDrawn="1"/>
        </p:nvSpPr>
        <p:spPr>
          <a:xfrm>
            <a:off x="3351213" y="700088"/>
            <a:ext cx="5489575" cy="5457825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48EF677-8D00-E24F-94C5-F01E3BF9186F}"/>
              </a:ext>
            </a:extLst>
          </p:cNvPr>
          <p:cNvGrpSpPr/>
          <p:nvPr userDrawn="1"/>
        </p:nvGrpSpPr>
        <p:grpSpPr>
          <a:xfrm>
            <a:off x="5703147" y="3346450"/>
            <a:ext cx="785707" cy="192088"/>
            <a:chOff x="5696373" y="3346450"/>
            <a:chExt cx="785707" cy="19208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7D127DC-5439-7542-9F22-AB75514DF8A2}"/>
                </a:ext>
              </a:extLst>
            </p:cNvPr>
            <p:cNvSpPr/>
            <p:nvPr userDrawn="1"/>
          </p:nvSpPr>
          <p:spPr>
            <a:xfrm>
              <a:off x="5994135" y="3346450"/>
              <a:ext cx="191030" cy="192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55F9312-4008-4345-B887-EE3FEA6CFEAE}"/>
                </a:ext>
              </a:extLst>
            </p:cNvPr>
            <p:cNvSpPr/>
            <p:nvPr userDrawn="1"/>
          </p:nvSpPr>
          <p:spPr>
            <a:xfrm>
              <a:off x="6288088" y="3346450"/>
              <a:ext cx="193992" cy="192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CB9E724-D0EE-C746-8056-C90723D0ECBA}"/>
                </a:ext>
              </a:extLst>
            </p:cNvPr>
            <p:cNvSpPr/>
            <p:nvPr userDrawn="1"/>
          </p:nvSpPr>
          <p:spPr>
            <a:xfrm>
              <a:off x="5696373" y="3346450"/>
              <a:ext cx="194840" cy="192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95806" y="1675328"/>
            <a:ext cx="4000388" cy="1332242"/>
          </a:xfrm>
        </p:spPr>
        <p:txBody>
          <a:bodyPr>
            <a:noAutofit/>
          </a:bodyPr>
          <a:lstStyle>
            <a:lvl1pPr algn="ctr">
              <a:defRPr sz="4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96473" y="3862276"/>
            <a:ext cx="4763716" cy="709724"/>
          </a:xfrm>
        </p:spPr>
        <p:txBody>
          <a:bodyPr anchor="ctr">
            <a:noAutofit/>
          </a:bodyPr>
          <a:lstStyle>
            <a:lvl1pPr marL="0" indent="0" algn="ctr">
              <a:buNone/>
              <a:defRPr sz="2200" i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98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3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F370304-2217-994C-AAB1-D32CE625EDA7}"/>
              </a:ext>
            </a:extLst>
          </p:cNvPr>
          <p:cNvSpPr/>
          <p:nvPr userDrawn="1"/>
        </p:nvSpPr>
        <p:spPr>
          <a:xfrm>
            <a:off x="542925" y="366523"/>
            <a:ext cx="11125200" cy="6096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E9BDE16-B340-7542-9280-7D4837E5A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625" y="461317"/>
            <a:ext cx="10008359" cy="1211047"/>
          </a:xfrm>
        </p:spPr>
        <p:txBody>
          <a:bodyPr>
            <a:noAutofit/>
          </a:bodyPr>
          <a:lstStyle>
            <a:lvl1pPr marL="0" algn="l">
              <a:defRPr sz="57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F3504CB2-C36C-4847-80A6-049FBE75C5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3623" y="1874520"/>
            <a:ext cx="4855845" cy="4360024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4765BE69-5D34-4B4C-B9F0-4645314AC8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26139" y="1874520"/>
            <a:ext cx="4855845" cy="4360024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50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4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A356540-5534-654B-8100-E89AC29DF686}"/>
              </a:ext>
            </a:extLst>
          </p:cNvPr>
          <p:cNvSpPr/>
          <p:nvPr userDrawn="1"/>
        </p:nvSpPr>
        <p:spPr>
          <a:xfrm>
            <a:off x="0" y="0"/>
            <a:ext cx="1217295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0507" y="490967"/>
            <a:ext cx="10540101" cy="1211047"/>
          </a:xfrm>
        </p:spPr>
        <p:txBody>
          <a:bodyPr>
            <a:noAutofit/>
          </a:bodyPr>
          <a:lstStyle>
            <a:lvl1pPr marL="0" algn="ctr">
              <a:defRPr sz="57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896643" y="2160676"/>
            <a:ext cx="9433965" cy="1042416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1896643" y="3557015"/>
            <a:ext cx="9433965" cy="1042416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1896643" y="4953354"/>
            <a:ext cx="9433965" cy="1042416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A1AD5348-F4C4-F94E-ABD5-6F64F7656FB3}"/>
              </a:ext>
            </a:extLst>
          </p:cNvPr>
          <p:cNvSpPr>
            <a:spLocks/>
          </p:cNvSpPr>
          <p:nvPr userDrawn="1"/>
        </p:nvSpPr>
        <p:spPr bwMode="auto">
          <a:xfrm>
            <a:off x="790507" y="2246965"/>
            <a:ext cx="813006" cy="777100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E0905B88-AC32-004B-897C-CF7D836D9CCF}"/>
              </a:ext>
            </a:extLst>
          </p:cNvPr>
          <p:cNvSpPr>
            <a:spLocks/>
          </p:cNvSpPr>
          <p:nvPr userDrawn="1"/>
        </p:nvSpPr>
        <p:spPr bwMode="auto">
          <a:xfrm>
            <a:off x="797132" y="5116062"/>
            <a:ext cx="813006" cy="777100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CFB5491F-FDF0-8A4C-802D-FADA00F43A22}"/>
              </a:ext>
            </a:extLst>
          </p:cNvPr>
          <p:cNvSpPr>
            <a:spLocks/>
          </p:cNvSpPr>
          <p:nvPr userDrawn="1"/>
        </p:nvSpPr>
        <p:spPr bwMode="auto">
          <a:xfrm>
            <a:off x="790508" y="3744465"/>
            <a:ext cx="813006" cy="777100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79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5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C69D417-F18D-6C49-B969-D6C8144C4C1B}"/>
              </a:ext>
            </a:extLst>
          </p:cNvPr>
          <p:cNvSpPr/>
          <p:nvPr userDrawn="1"/>
        </p:nvSpPr>
        <p:spPr>
          <a:xfrm>
            <a:off x="-1588" y="13252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02019" y="713340"/>
            <a:ext cx="5485464" cy="1105077"/>
          </a:xfrm>
        </p:spPr>
        <p:txBody>
          <a:bodyPr>
            <a:noAutofit/>
          </a:bodyPr>
          <a:lstStyle>
            <a:lvl1pPr marL="0" algn="l">
              <a:defRPr sz="33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202019" y="1818417"/>
            <a:ext cx="5485464" cy="4413325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C16F715-A360-0847-860D-808D2F0BB9C8}"/>
              </a:ext>
            </a:extLst>
          </p:cNvPr>
          <p:cNvSpPr/>
          <p:nvPr userDrawn="1"/>
        </p:nvSpPr>
        <p:spPr>
          <a:xfrm>
            <a:off x="326679" y="713340"/>
            <a:ext cx="5489575" cy="5457825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7878E07-08CD-9647-8B49-DC09266F23A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35507" y="2465508"/>
            <a:ext cx="5084618" cy="1925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>
                <a:latin typeface="+mj-lt"/>
              </a:rPr>
              <a:t>Click to edit Master title style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629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6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571ED9-AE3B-4846-93C5-82E9047AAD9C}"/>
              </a:ext>
            </a:extLst>
          </p:cNvPr>
          <p:cNvSpPr/>
          <p:nvPr userDrawn="1"/>
        </p:nvSpPr>
        <p:spPr>
          <a:xfrm>
            <a:off x="-1588" y="1815548"/>
            <a:ext cx="12193588" cy="5042452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08001" y="2199504"/>
            <a:ext cx="5282441" cy="4378718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98444" y="2199504"/>
            <a:ext cx="5282441" cy="4378718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6163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7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31E013-B41B-984B-AD43-2B7B2B37EFA3}"/>
              </a:ext>
            </a:extLst>
          </p:cNvPr>
          <p:cNvSpPr/>
          <p:nvPr userDrawn="1"/>
        </p:nvSpPr>
        <p:spPr>
          <a:xfrm>
            <a:off x="-1588" y="4744278"/>
            <a:ext cx="12193588" cy="18288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8049" y="4839032"/>
            <a:ext cx="10463284" cy="639934"/>
          </a:xfrm>
        </p:spPr>
        <p:txBody>
          <a:bodyPr>
            <a:noAutofit/>
          </a:bodyPr>
          <a:lstStyle>
            <a:lvl1pPr marL="0"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928049" y="5478966"/>
            <a:ext cx="10463284" cy="994992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5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5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5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5527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8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1DF5F82-5C78-6D40-AB3C-3D65963A3043}"/>
              </a:ext>
            </a:extLst>
          </p:cNvPr>
          <p:cNvSpPr/>
          <p:nvPr userDrawn="1"/>
        </p:nvSpPr>
        <p:spPr>
          <a:xfrm>
            <a:off x="-1588" y="0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951C82-72DF-2A49-B5A3-EC29A7C9E0CD}"/>
              </a:ext>
            </a:extLst>
          </p:cNvPr>
          <p:cNvSpPr/>
          <p:nvPr userDrawn="1"/>
        </p:nvSpPr>
        <p:spPr>
          <a:xfrm>
            <a:off x="508000" y="395288"/>
            <a:ext cx="11125200" cy="1490662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838958" y="498158"/>
            <a:ext cx="10463284" cy="639934"/>
          </a:xfrm>
        </p:spPr>
        <p:txBody>
          <a:bodyPr>
            <a:noAutofit/>
          </a:bodyPr>
          <a:lstStyle>
            <a:lvl1pPr marL="0" algn="l">
              <a:defRPr sz="36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38958" y="1325880"/>
            <a:ext cx="10463284" cy="560070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5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3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3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09FB5047-670B-204B-9026-3840CD2AE3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8000" y="2281238"/>
            <a:ext cx="11125200" cy="4344849"/>
          </a:xfrm>
        </p:spPr>
        <p:txBody>
          <a:bodyPr numCol="3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52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9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BB01454-0EF0-ED43-8FC4-DDF0AE387F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51" b="40437"/>
          <a:stretch/>
        </p:blipFill>
        <p:spPr>
          <a:xfrm>
            <a:off x="508000" y="383385"/>
            <a:ext cx="11190288" cy="1244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29EE19E-03B3-3244-A564-A13444E9B068}"/>
              </a:ext>
            </a:extLst>
          </p:cNvPr>
          <p:cNvSpPr/>
          <p:nvPr userDrawn="1"/>
        </p:nvSpPr>
        <p:spPr>
          <a:xfrm>
            <a:off x="508000" y="383385"/>
            <a:ext cx="11190288" cy="12446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4D7908-4F41-DB49-A512-6EC3A76D51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05"/>
          <a:stretch/>
        </p:blipFill>
        <p:spPr>
          <a:xfrm>
            <a:off x="508000" y="1828422"/>
            <a:ext cx="11190288" cy="4749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F8FC67-3458-454E-BB5F-7817F383506A}"/>
              </a:ext>
            </a:extLst>
          </p:cNvPr>
          <p:cNvSpPr/>
          <p:nvPr userDrawn="1"/>
        </p:nvSpPr>
        <p:spPr>
          <a:xfrm>
            <a:off x="508000" y="1828422"/>
            <a:ext cx="11190288" cy="47498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073625" y="2014249"/>
            <a:ext cx="4716817" cy="4563973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98443" y="2014249"/>
            <a:ext cx="4874524" cy="4563973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4047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10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F3F5FF-ADC8-E741-9DB1-F1231DA3E319}"/>
              </a:ext>
            </a:extLst>
          </p:cNvPr>
          <p:cNvSpPr/>
          <p:nvPr userDrawn="1"/>
        </p:nvSpPr>
        <p:spPr>
          <a:xfrm>
            <a:off x="1" y="377209"/>
            <a:ext cx="12192000" cy="1389279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BACA43-6442-844D-A783-F674F6A846F3}"/>
              </a:ext>
            </a:extLst>
          </p:cNvPr>
          <p:cNvSpPr/>
          <p:nvPr userDrawn="1"/>
        </p:nvSpPr>
        <p:spPr>
          <a:xfrm>
            <a:off x="508000" y="2162175"/>
            <a:ext cx="11125200" cy="43068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508000" y="786013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073625" y="2415654"/>
            <a:ext cx="4716817" cy="4053625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98443" y="2415654"/>
            <a:ext cx="4874524" cy="4053625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753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ycle / Proces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5A83B2-B368-0B40-A418-5F9BD277AA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4" t="33357" r="-5434"/>
          <a:stretch/>
        </p:blipFill>
        <p:spPr>
          <a:xfrm>
            <a:off x="0" y="1105397"/>
            <a:ext cx="12892558" cy="575260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F211676-FA4B-9041-A1CD-960DCA3377DC}"/>
              </a:ext>
            </a:extLst>
          </p:cNvPr>
          <p:cNvSpPr/>
          <p:nvPr userDrawn="1"/>
        </p:nvSpPr>
        <p:spPr>
          <a:xfrm>
            <a:off x="4683989" y="1341347"/>
            <a:ext cx="2813970" cy="27382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87294"/>
            <a:ext cx="11125200" cy="899190"/>
          </a:xfrm>
        </p:spPr>
        <p:txBody>
          <a:bodyPr>
            <a:noAutofit/>
          </a:bodyPr>
          <a:lstStyle>
            <a:lvl1pPr marL="0" algn="ctr">
              <a:defRPr sz="52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865148" y="2058296"/>
            <a:ext cx="2451652" cy="1280214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78544B6-2101-744E-835F-174F541F2D2B}"/>
              </a:ext>
            </a:extLst>
          </p:cNvPr>
          <p:cNvSpPr/>
          <p:nvPr userDrawn="1"/>
        </p:nvSpPr>
        <p:spPr>
          <a:xfrm>
            <a:off x="6797522" y="3848963"/>
            <a:ext cx="2813970" cy="27382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7005381-244B-DC45-9BF9-126B17A958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79118" y="4530989"/>
            <a:ext cx="2451652" cy="1280214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357D1C3-09E4-A844-8278-E6598936708A}"/>
              </a:ext>
            </a:extLst>
          </p:cNvPr>
          <p:cNvSpPr/>
          <p:nvPr userDrawn="1"/>
        </p:nvSpPr>
        <p:spPr>
          <a:xfrm>
            <a:off x="2695658" y="3848963"/>
            <a:ext cx="2813970" cy="27382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C09C843D-49F7-0840-8A34-82843E1E67D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7254" y="4530989"/>
            <a:ext cx="2451652" cy="1280214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Bent-Up Arrow 4">
            <a:extLst>
              <a:ext uri="{FF2B5EF4-FFF2-40B4-BE49-F238E27FC236}">
                <a16:creationId xmlns:a16="http://schemas.microsoft.com/office/drawing/2014/main" id="{7C42AE4F-27C7-CB45-8089-3333B75812F1}"/>
              </a:ext>
            </a:extLst>
          </p:cNvPr>
          <p:cNvSpPr/>
          <p:nvPr userDrawn="1"/>
        </p:nvSpPr>
        <p:spPr>
          <a:xfrm rot="5400000" flipH="1">
            <a:off x="3543096" y="2552325"/>
            <a:ext cx="603539" cy="895696"/>
          </a:xfrm>
          <a:prstGeom prst="bent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Bent-Up Arrow 40">
            <a:extLst>
              <a:ext uri="{FF2B5EF4-FFF2-40B4-BE49-F238E27FC236}">
                <a16:creationId xmlns:a16="http://schemas.microsoft.com/office/drawing/2014/main" id="{65F4C381-0E10-AB4F-AF60-5163B074CD4D}"/>
              </a:ext>
            </a:extLst>
          </p:cNvPr>
          <p:cNvSpPr/>
          <p:nvPr userDrawn="1"/>
        </p:nvSpPr>
        <p:spPr>
          <a:xfrm rot="16200000" flipH="1">
            <a:off x="5886995" y="5785776"/>
            <a:ext cx="603539" cy="895696"/>
          </a:xfrm>
          <a:prstGeom prst="bent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Bent-Up Arrow 41">
            <a:extLst>
              <a:ext uri="{FF2B5EF4-FFF2-40B4-BE49-F238E27FC236}">
                <a16:creationId xmlns:a16="http://schemas.microsoft.com/office/drawing/2014/main" id="{5C84F4BD-51E1-8246-8852-8BA7E226732A}"/>
              </a:ext>
            </a:extLst>
          </p:cNvPr>
          <p:cNvSpPr/>
          <p:nvPr userDrawn="1"/>
        </p:nvSpPr>
        <p:spPr>
          <a:xfrm rot="10800000" flipH="1">
            <a:off x="8122182" y="2698404"/>
            <a:ext cx="603539" cy="895696"/>
          </a:xfrm>
          <a:prstGeom prst="bent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3D01B5-0B7D-8E46-8321-BD7B64948062}"/>
              </a:ext>
            </a:extLst>
          </p:cNvPr>
          <p:cNvGrpSpPr/>
          <p:nvPr userDrawn="1"/>
        </p:nvGrpSpPr>
        <p:grpSpPr>
          <a:xfrm>
            <a:off x="5850778" y="3507604"/>
            <a:ext cx="480391" cy="134938"/>
            <a:chOff x="5888659" y="3441700"/>
            <a:chExt cx="480391" cy="13493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BB957DD-57EF-3645-AC81-D688F5E9A952}"/>
                </a:ext>
              </a:extLst>
            </p:cNvPr>
            <p:cNvSpPr/>
            <p:nvPr userDrawn="1"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8CBBAEA-8418-EC4D-8B49-B19FEE94429E}"/>
                </a:ext>
              </a:extLst>
            </p:cNvPr>
            <p:cNvSpPr/>
            <p:nvPr userDrawn="1"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DAC8E92-114B-A74E-AF32-B30E816D7201}"/>
                </a:ext>
              </a:extLst>
            </p:cNvPr>
            <p:cNvSpPr/>
            <p:nvPr userDrawn="1"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EFA2363-C6CD-C948-B67D-C716CB9BC11B}"/>
              </a:ext>
            </a:extLst>
          </p:cNvPr>
          <p:cNvGrpSpPr/>
          <p:nvPr userDrawn="1"/>
        </p:nvGrpSpPr>
        <p:grpSpPr>
          <a:xfrm>
            <a:off x="3862447" y="5986132"/>
            <a:ext cx="480391" cy="134938"/>
            <a:chOff x="5888659" y="3441700"/>
            <a:chExt cx="480391" cy="134938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6A33278-33DB-294A-9D29-8CA55703E413}"/>
                </a:ext>
              </a:extLst>
            </p:cNvPr>
            <p:cNvSpPr/>
            <p:nvPr userDrawn="1"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6CCED25-4B9C-A846-88FF-A3DAD428E54D}"/>
                </a:ext>
              </a:extLst>
            </p:cNvPr>
            <p:cNvSpPr/>
            <p:nvPr userDrawn="1"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0C21DF1-10B1-CF49-81EA-733CF27F45C2}"/>
                </a:ext>
              </a:extLst>
            </p:cNvPr>
            <p:cNvSpPr/>
            <p:nvPr userDrawn="1"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3B40EC5-5E19-B34C-B4CF-C42A1AC1186A}"/>
              </a:ext>
            </a:extLst>
          </p:cNvPr>
          <p:cNvGrpSpPr/>
          <p:nvPr userDrawn="1"/>
        </p:nvGrpSpPr>
        <p:grpSpPr>
          <a:xfrm>
            <a:off x="7964311" y="5986132"/>
            <a:ext cx="480391" cy="134938"/>
            <a:chOff x="5888659" y="3441700"/>
            <a:chExt cx="480391" cy="13493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01502CE-1988-8047-9CD1-BFBC4457C00B}"/>
                </a:ext>
              </a:extLst>
            </p:cNvPr>
            <p:cNvSpPr/>
            <p:nvPr userDrawn="1"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D35D92F-6265-F746-B463-BA32A94307BB}"/>
                </a:ext>
              </a:extLst>
            </p:cNvPr>
            <p:cNvSpPr/>
            <p:nvPr userDrawn="1"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F6CC73E-2080-3F4C-9152-0411336792C5}"/>
                </a:ext>
              </a:extLst>
            </p:cNvPr>
            <p:cNvSpPr/>
            <p:nvPr userDrawn="1"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400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1" grpId="0" animBg="1"/>
      <p:bldP spid="36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Slide Option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2ADF475-C159-FF41-9E59-BB977A7DA82C}"/>
              </a:ext>
            </a:extLst>
          </p:cNvPr>
          <p:cNvSpPr/>
          <p:nvPr userDrawn="1"/>
        </p:nvSpPr>
        <p:spPr>
          <a:xfrm>
            <a:off x="263456" y="251791"/>
            <a:ext cx="11663501" cy="6347792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3625" y="358446"/>
            <a:ext cx="10008359" cy="1164472"/>
          </a:xfrm>
        </p:spPr>
        <p:txBody>
          <a:bodyPr anchor="b">
            <a:noAutofit/>
          </a:bodyPr>
          <a:lstStyle>
            <a:lvl1pPr marL="0" algn="l">
              <a:defRPr sz="4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073625" y="1665028"/>
            <a:ext cx="10008359" cy="4811973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19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Option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3AC31F-52A9-C448-A1DF-63E7D0E17D56}"/>
              </a:ext>
            </a:extLst>
          </p:cNvPr>
          <p:cNvSpPr/>
          <p:nvPr userDrawn="1"/>
        </p:nvSpPr>
        <p:spPr>
          <a:xfrm>
            <a:off x="398463" y="381000"/>
            <a:ext cx="11430000" cy="6096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715633"/>
            <a:ext cx="11125200" cy="584789"/>
          </a:xfrm>
        </p:spPr>
        <p:txBody>
          <a:bodyPr>
            <a:noAutofit/>
          </a:bodyPr>
          <a:lstStyle>
            <a:lvl1pPr marL="228600" algn="l">
              <a:defRPr sz="4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" y="1635053"/>
            <a:ext cx="9547725" cy="841248"/>
          </a:xfrm>
          <a:solidFill>
            <a:schemeClr val="tx1"/>
          </a:solidFill>
          <a:ln>
            <a:noFill/>
          </a:ln>
        </p:spPr>
        <p:txBody>
          <a:bodyPr anchor="ctr">
            <a:noAutofit/>
          </a:bodyPr>
          <a:lstStyle>
            <a:lvl1pPr marL="640080" indent="0" algn="l">
              <a:buNone/>
              <a:defRPr sz="280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24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Slide Option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E829C82-6520-C047-AE04-0A13168D6BD7}"/>
              </a:ext>
            </a:extLst>
          </p:cNvPr>
          <p:cNvSpPr/>
          <p:nvPr userDrawn="1"/>
        </p:nvSpPr>
        <p:spPr>
          <a:xfrm>
            <a:off x="6010275" y="0"/>
            <a:ext cx="6181725" cy="6884988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0" y="303854"/>
            <a:ext cx="5537200" cy="760670"/>
          </a:xfrm>
        </p:spPr>
        <p:txBody>
          <a:bodyPr anchor="t">
            <a:noAutofit/>
          </a:bodyPr>
          <a:lstStyle>
            <a:lvl1pPr marL="0" algn="ctr">
              <a:defRPr sz="32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0" y="1269241"/>
            <a:ext cx="5537200" cy="5098576"/>
          </a:xfrm>
        </p:spPr>
        <p:txBody>
          <a:bodyPr spcCol="182880">
            <a:normAutofit/>
          </a:bodyPr>
          <a:lstStyle>
            <a:lvl1pPr marL="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2pPr>
            <a:lvl3pPr marL="9144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3pPr>
            <a:lvl4pPr marL="13716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4pPr>
            <a:lvl5pPr marL="18288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65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 Option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D0538F4-3F8A-5743-84C7-D216AB93D9A9}"/>
              </a:ext>
            </a:extLst>
          </p:cNvPr>
          <p:cNvSpPr/>
          <p:nvPr userDrawn="1"/>
        </p:nvSpPr>
        <p:spPr>
          <a:xfrm>
            <a:off x="-1" y="0"/>
            <a:ext cx="12192001" cy="6868319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417539"/>
            <a:ext cx="11125200" cy="1017225"/>
          </a:xfrm>
          <a:solidFill>
            <a:srgbClr val="FFFFFF"/>
          </a:solidFill>
        </p:spPr>
        <p:txBody>
          <a:bodyPr>
            <a:noAutofit/>
          </a:bodyPr>
          <a:lstStyle>
            <a:lvl1pPr marL="0" algn="ctr">
              <a:defRPr sz="33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1364974" y="2904209"/>
            <a:ext cx="10268225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364974" y="3827739"/>
            <a:ext cx="10268225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1364974" y="5674800"/>
            <a:ext cx="10268225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1364974" y="1980679"/>
            <a:ext cx="10268226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1364974" y="4751269"/>
            <a:ext cx="10268225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CDEACDAE-C3F8-1048-A7CC-793954924CB3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1994268"/>
            <a:ext cx="627476" cy="599764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Freeform 8">
            <a:extLst>
              <a:ext uri="{FF2B5EF4-FFF2-40B4-BE49-F238E27FC236}">
                <a16:creationId xmlns:a16="http://schemas.microsoft.com/office/drawing/2014/main" id="{17E29689-BB0B-8B4A-BAF0-A6D7F50E216E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5693561"/>
            <a:ext cx="627476" cy="599764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8BB91098-2754-E349-A793-9D15048F8530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2922970"/>
            <a:ext cx="627476" cy="599764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AC4503A5-AD67-CF47-B3A5-E56FCC7E8D29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4788791"/>
            <a:ext cx="627476" cy="599765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CBB3E28C-8603-1D41-B293-9DF5BFDFBCF5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3846500"/>
            <a:ext cx="627476" cy="599764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39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Slide Option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440CF9C-9865-C14F-8547-FDEBF02D4683}"/>
              </a:ext>
            </a:extLst>
          </p:cNvPr>
          <p:cNvSpPr/>
          <p:nvPr userDrawn="1"/>
        </p:nvSpPr>
        <p:spPr>
          <a:xfrm>
            <a:off x="-1" y="0"/>
            <a:ext cx="12192001" cy="6868319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94B338F-AE2E-9142-8F9E-6626076CFC4A}"/>
              </a:ext>
            </a:extLst>
          </p:cNvPr>
          <p:cNvSpPr/>
          <p:nvPr userDrawn="1"/>
        </p:nvSpPr>
        <p:spPr>
          <a:xfrm>
            <a:off x="625922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358446"/>
            <a:ext cx="11125200" cy="787966"/>
          </a:xfrm>
        </p:spPr>
        <p:txBody>
          <a:bodyPr anchor="b">
            <a:noAutofit/>
          </a:bodyPr>
          <a:lstStyle>
            <a:lvl1pPr marL="0" algn="ctr">
              <a:defRPr sz="33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768626" y="4638260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96F7DA9-1422-B349-80C8-F6098E551491}"/>
              </a:ext>
            </a:extLst>
          </p:cNvPr>
          <p:cNvSpPr/>
          <p:nvPr userDrawn="1"/>
        </p:nvSpPr>
        <p:spPr>
          <a:xfrm>
            <a:off x="3383980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29E66F15-EB17-AD4A-9BEF-22D7AE04827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26684" y="4638260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4FFDAC1-065C-3646-A1C6-0E78782241E2}"/>
              </a:ext>
            </a:extLst>
          </p:cNvPr>
          <p:cNvSpPr/>
          <p:nvPr userDrawn="1"/>
        </p:nvSpPr>
        <p:spPr>
          <a:xfrm>
            <a:off x="6142038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6BA6EB9-9A1E-0E4F-B17C-1039D0C8AE9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84742" y="4638260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8EFBF7C-6968-4148-B375-E409AE0A88DC}"/>
              </a:ext>
            </a:extLst>
          </p:cNvPr>
          <p:cNvSpPr/>
          <p:nvPr userDrawn="1"/>
        </p:nvSpPr>
        <p:spPr>
          <a:xfrm>
            <a:off x="8900096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738E026D-A054-7147-91B8-23B56B53467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42800" y="4638260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36A21DA-E9DA-8C45-801A-A9A90826C338}"/>
              </a:ext>
            </a:extLst>
          </p:cNvPr>
          <p:cNvSpPr/>
          <p:nvPr userDrawn="1"/>
        </p:nvSpPr>
        <p:spPr>
          <a:xfrm>
            <a:off x="508000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B7455404-DA79-C54C-8A77-FBCAC682E79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50704" y="1996848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3068BB9-E420-D745-8DC9-69A11E13608E}"/>
              </a:ext>
            </a:extLst>
          </p:cNvPr>
          <p:cNvSpPr/>
          <p:nvPr userDrawn="1"/>
        </p:nvSpPr>
        <p:spPr>
          <a:xfrm>
            <a:off x="3266058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8875DCA5-9C96-ED49-B522-6FF06A33AA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408762" y="1996848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B2DD266-D8D8-4141-8755-CE9D044B5253}"/>
              </a:ext>
            </a:extLst>
          </p:cNvPr>
          <p:cNvSpPr/>
          <p:nvPr userDrawn="1"/>
        </p:nvSpPr>
        <p:spPr>
          <a:xfrm>
            <a:off x="6024116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FD698468-EBF3-1C44-B0D1-3C24AE49087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166820" y="1996848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DCEE813-0741-CC41-958D-6ADED6ED43E4}"/>
              </a:ext>
            </a:extLst>
          </p:cNvPr>
          <p:cNvSpPr/>
          <p:nvPr userDrawn="1"/>
        </p:nvSpPr>
        <p:spPr>
          <a:xfrm>
            <a:off x="8782174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04E1351F-777F-3E48-809F-22D7CF35997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924878" y="1996848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36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27" grpId="0" animBg="1"/>
      <p:bldP spid="29" grpId="0" animBg="1"/>
      <p:bldP spid="32" grpId="0" animBg="1"/>
      <p:bldP spid="34" grpId="0" animBg="1"/>
      <p:bldP spid="36" grpId="0" animBg="1"/>
      <p:bldP spid="38" grpId="0" animBg="1"/>
      <p:bldP spid="40" grpId="0" animBg="1"/>
      <p:bldP spid="42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la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B187E1-9D4E-3847-8318-1DF406E4E7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64"/>
          <a:stretch/>
        </p:blipFill>
        <p:spPr>
          <a:xfrm>
            <a:off x="360363" y="351693"/>
            <a:ext cx="11471275" cy="615461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5AD243-15AB-0A40-A83C-ACFE191B75C2}"/>
              </a:ext>
            </a:extLst>
          </p:cNvPr>
          <p:cNvSpPr/>
          <p:nvPr userDrawn="1"/>
        </p:nvSpPr>
        <p:spPr>
          <a:xfrm>
            <a:off x="360363" y="351692"/>
            <a:ext cx="11471275" cy="6154616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360363" y="2476559"/>
            <a:ext cx="11471275" cy="1767882"/>
          </a:xfrm>
        </p:spPr>
        <p:txBody>
          <a:bodyPr>
            <a:noAutofit/>
          </a:bodyPr>
          <a:lstStyle>
            <a:lvl1pPr marL="0" algn="ctr"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360363" y="816939"/>
            <a:ext cx="11471275" cy="637287"/>
          </a:xfrm>
        </p:spPr>
        <p:txBody>
          <a:bodyPr anchor="ctr">
            <a:noAutofit/>
          </a:bodyPr>
          <a:lstStyle>
            <a:lvl1pPr marL="182880" indent="0" algn="ctr">
              <a:spcBef>
                <a:spcPts val="0"/>
              </a:spcBef>
              <a:buFontTx/>
              <a:buNone/>
              <a:defRPr sz="3200" b="1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C1ED0E79-26C1-B248-89EC-66F36D8A0D3C}"/>
              </a:ext>
            </a:extLst>
          </p:cNvPr>
          <p:cNvSpPr>
            <a:spLocks/>
          </p:cNvSpPr>
          <p:nvPr userDrawn="1"/>
        </p:nvSpPr>
        <p:spPr bwMode="auto">
          <a:xfrm>
            <a:off x="5501395" y="4831309"/>
            <a:ext cx="1138410" cy="108813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0D1DB5DC-3ECA-FA44-905E-15ACAF4B8ECF}"/>
              </a:ext>
            </a:extLst>
          </p:cNvPr>
          <p:cNvSpPr>
            <a:spLocks/>
          </p:cNvSpPr>
          <p:nvPr userDrawn="1"/>
        </p:nvSpPr>
        <p:spPr bwMode="auto">
          <a:xfrm>
            <a:off x="6912751" y="4831309"/>
            <a:ext cx="1138410" cy="108813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Freeform 9">
            <a:extLst>
              <a:ext uri="{FF2B5EF4-FFF2-40B4-BE49-F238E27FC236}">
                <a16:creationId xmlns:a16="http://schemas.microsoft.com/office/drawing/2014/main" id="{CD1D295F-F7ED-D447-BC31-6D586338FD4C}"/>
              </a:ext>
            </a:extLst>
          </p:cNvPr>
          <p:cNvSpPr>
            <a:spLocks/>
          </p:cNvSpPr>
          <p:nvPr userDrawn="1"/>
        </p:nvSpPr>
        <p:spPr bwMode="auto">
          <a:xfrm>
            <a:off x="4090039" y="4831308"/>
            <a:ext cx="1138410" cy="108813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10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8FEB73F-1A3E-394A-AA59-620BB482D3AD}"/>
              </a:ext>
            </a:extLst>
          </p:cNvPr>
          <p:cNvSpPr/>
          <p:nvPr userDrawn="1"/>
        </p:nvSpPr>
        <p:spPr>
          <a:xfrm>
            <a:off x="398463" y="1692275"/>
            <a:ext cx="11430000" cy="478472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4A5D69-7F02-4A46-B9BB-35EF24D95F74}"/>
              </a:ext>
            </a:extLst>
          </p:cNvPr>
          <p:cNvSpPr/>
          <p:nvPr userDrawn="1"/>
        </p:nvSpPr>
        <p:spPr>
          <a:xfrm>
            <a:off x="398463" y="393700"/>
            <a:ext cx="11430000" cy="1298575"/>
          </a:xfrm>
          <a:prstGeom prst="rect">
            <a:avLst/>
          </a:prstGeom>
          <a:solidFill>
            <a:schemeClr val="tx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96D10121-2170-DB42-A21F-4C57A7B80790}"/>
              </a:ext>
            </a:extLst>
          </p:cNvPr>
          <p:cNvSpPr>
            <a:spLocks/>
          </p:cNvSpPr>
          <p:nvPr userDrawn="1"/>
        </p:nvSpPr>
        <p:spPr bwMode="auto">
          <a:xfrm>
            <a:off x="1211263" y="242252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E68D13C5-9DF3-0242-973D-78A6E9E7A421}"/>
              </a:ext>
            </a:extLst>
          </p:cNvPr>
          <p:cNvSpPr>
            <a:spLocks/>
          </p:cNvSpPr>
          <p:nvPr userDrawn="1"/>
        </p:nvSpPr>
        <p:spPr bwMode="auto">
          <a:xfrm>
            <a:off x="1211263" y="3838575"/>
            <a:ext cx="503237" cy="479425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id="{528EB13B-D870-8D4E-BCC8-469F47FBD02A}"/>
              </a:ext>
            </a:extLst>
          </p:cNvPr>
          <p:cNvSpPr>
            <a:spLocks/>
          </p:cNvSpPr>
          <p:nvPr userDrawn="1"/>
        </p:nvSpPr>
        <p:spPr bwMode="auto">
          <a:xfrm>
            <a:off x="1211263" y="5295900"/>
            <a:ext cx="503237" cy="479425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113ABE86-2528-5C4D-95C0-8EDFB1DFCD7B}"/>
              </a:ext>
            </a:extLst>
          </p:cNvPr>
          <p:cNvSpPr>
            <a:spLocks/>
          </p:cNvSpPr>
          <p:nvPr userDrawn="1"/>
        </p:nvSpPr>
        <p:spPr bwMode="auto">
          <a:xfrm>
            <a:off x="6370641" y="2444750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DAAB2BAB-3473-3441-964A-9419A3797339}"/>
              </a:ext>
            </a:extLst>
          </p:cNvPr>
          <p:cNvSpPr>
            <a:spLocks/>
          </p:cNvSpPr>
          <p:nvPr userDrawn="1"/>
        </p:nvSpPr>
        <p:spPr bwMode="auto">
          <a:xfrm>
            <a:off x="6370641" y="3860800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1B5AA16D-9E77-8A4D-B8F6-F4BB571D9169}"/>
              </a:ext>
            </a:extLst>
          </p:cNvPr>
          <p:cNvSpPr>
            <a:spLocks/>
          </p:cNvSpPr>
          <p:nvPr userDrawn="1"/>
        </p:nvSpPr>
        <p:spPr bwMode="auto">
          <a:xfrm>
            <a:off x="6370641" y="531812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8938BB2-A07B-5445-BD83-273EC0D45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728" y="753589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F794336-3DC0-D649-8BEF-CADEEBEECD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9492" y="2348431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A8BE200-0CAE-1A48-BBFB-8AB094DBBD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29492" y="3759581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1F7BEA8-2B68-A94D-84BF-46B8DC081B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29492" y="5216909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FF78FDE7-159F-5C4F-94E0-AC1225D5EA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87536" y="2348431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DAFA1B1-FE49-2445-92A8-ECFF9714023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87536" y="3759581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C9039BA-C8BD-6A46-A9D0-BD29E1F0EA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7536" y="5230764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830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jectives Option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F497B6-986D-804C-81F3-B7BE26DCF083}"/>
              </a:ext>
            </a:extLst>
          </p:cNvPr>
          <p:cNvSpPr/>
          <p:nvPr userDrawn="1"/>
        </p:nvSpPr>
        <p:spPr>
          <a:xfrm>
            <a:off x="-1588" y="0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CD9FD14F-866B-CE48-9941-4F2304B4C46E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201136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70717FAF-6EEA-0D4B-9F85-3DB240679A7A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476091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A5DF538-8BAA-4546-8249-1124F5FCC2EA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289401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3D993824-973D-7C4F-9EBA-880A7D66BFFE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5684838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3EC16C0A-A32A-C44A-9BE1-D13D0DD8E7BB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383857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1638301" y="2835866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638301" y="3759396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1638301" y="5606457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1638301" y="1912336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1638301" y="4682926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08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jectives Option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8BB21E7-06DA-EB48-ABBE-2AE4753EB39F}"/>
              </a:ext>
            </a:extLst>
          </p:cNvPr>
          <p:cNvSpPr/>
          <p:nvPr userDrawn="1"/>
        </p:nvSpPr>
        <p:spPr>
          <a:xfrm>
            <a:off x="508000" y="390525"/>
            <a:ext cx="11125200" cy="152717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A45808E-35EF-5542-BDDD-D8F68893B782}"/>
              </a:ext>
            </a:extLst>
          </p:cNvPr>
          <p:cNvSpPr/>
          <p:nvPr userDrawn="1"/>
        </p:nvSpPr>
        <p:spPr>
          <a:xfrm>
            <a:off x="508000" y="2552700"/>
            <a:ext cx="3322638" cy="3303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795F482-83D3-9242-A0BD-90FA8A982523}"/>
              </a:ext>
            </a:extLst>
          </p:cNvPr>
          <p:cNvSpPr/>
          <p:nvPr userDrawn="1"/>
        </p:nvSpPr>
        <p:spPr>
          <a:xfrm>
            <a:off x="8267700" y="2552700"/>
            <a:ext cx="3322638" cy="3303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331901F-74D3-5B40-960F-970A3C8B14B9}"/>
              </a:ext>
            </a:extLst>
          </p:cNvPr>
          <p:cNvSpPr/>
          <p:nvPr userDrawn="1"/>
        </p:nvSpPr>
        <p:spPr>
          <a:xfrm>
            <a:off x="4387850" y="2552700"/>
            <a:ext cx="3322638" cy="3303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856701"/>
            <a:ext cx="11125200" cy="584789"/>
          </a:xfrm>
        </p:spPr>
        <p:txBody>
          <a:bodyPr>
            <a:noAutofit/>
          </a:bodyPr>
          <a:lstStyle>
            <a:lvl1pPr marL="0" algn="ctr">
              <a:defRPr sz="5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49357" y="3564835"/>
            <a:ext cx="3021496" cy="119766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A9ECE79-3623-1742-B02D-0EF962C6922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15131" y="3564835"/>
            <a:ext cx="3034748" cy="119766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5159A3A-4068-1E45-96E8-79A4A1FDA7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05739" y="3564835"/>
            <a:ext cx="3048000" cy="119766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968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dule Title Option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D73E3C-5E60-2441-9C1C-2FD2C9604D75}"/>
              </a:ext>
            </a:extLst>
          </p:cNvPr>
          <p:cNvSpPr/>
          <p:nvPr userDrawn="1"/>
        </p:nvSpPr>
        <p:spPr>
          <a:xfrm>
            <a:off x="508000" y="390525"/>
            <a:ext cx="11125200" cy="152717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893277"/>
            <a:ext cx="11125200" cy="584789"/>
          </a:xfrm>
        </p:spPr>
        <p:txBody>
          <a:bodyPr>
            <a:noAutofit/>
          </a:bodyPr>
          <a:lstStyle>
            <a:lvl1pPr marL="0" algn="ctr">
              <a:defRPr sz="5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16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dule Title Option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5F7F835-DAC2-214C-A864-CEAE615374F0}"/>
              </a:ext>
            </a:extLst>
          </p:cNvPr>
          <p:cNvSpPr/>
          <p:nvPr userDrawn="1"/>
        </p:nvSpPr>
        <p:spPr>
          <a:xfrm>
            <a:off x="0" y="0"/>
            <a:ext cx="1217295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3D2A36-C834-944C-B484-0557693020A6}"/>
              </a:ext>
            </a:extLst>
          </p:cNvPr>
          <p:cNvSpPr/>
          <p:nvPr userDrawn="1"/>
        </p:nvSpPr>
        <p:spPr>
          <a:xfrm>
            <a:off x="220663" y="700088"/>
            <a:ext cx="5489575" cy="5457825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04E32299-C0AC-0E46-9874-4681EE319FE5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178752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CB86CF74-4F4C-F64E-936A-F3F3252F74D1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271621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B875EAA0-4721-CB4D-A35B-37CDBFED00D4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3644900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82864287-1380-A64F-A391-FF65C7D04F93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4573588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9491" y="2452256"/>
            <a:ext cx="5084618" cy="1925780"/>
          </a:xfrm>
        </p:spPr>
        <p:txBody>
          <a:bodyPr>
            <a:noAutofit/>
          </a:bodyPr>
          <a:lstStyle>
            <a:lvl1pPr marL="0" algn="ctr">
              <a:defRPr sz="36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969458" y="2636890"/>
            <a:ext cx="4663741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6969458" y="3564425"/>
            <a:ext cx="4663741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969458" y="1709355"/>
            <a:ext cx="4663741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6969458" y="4491960"/>
            <a:ext cx="4663741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062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1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5EC5E4-83ED-514F-853E-AB724778CD15}"/>
              </a:ext>
            </a:extLst>
          </p:cNvPr>
          <p:cNvSpPr/>
          <p:nvPr userDrawn="1"/>
        </p:nvSpPr>
        <p:spPr>
          <a:xfrm>
            <a:off x="515938" y="358775"/>
            <a:ext cx="11125200" cy="611822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0FD9902-EDC6-AD4E-A5CD-9FBCAF7DE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625" y="461317"/>
            <a:ext cx="10008359" cy="1211047"/>
          </a:xfrm>
        </p:spPr>
        <p:txBody>
          <a:bodyPr>
            <a:noAutofit/>
          </a:bodyPr>
          <a:lstStyle>
            <a:lvl1pPr marL="0" algn="l">
              <a:defRPr sz="57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67DDD03F-8E78-EA4B-A5F1-C9F6D3307B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3623" y="1874520"/>
            <a:ext cx="10008361" cy="4360024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37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2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11CB33-1443-DA46-9095-750894B820AA}"/>
              </a:ext>
            </a:extLst>
          </p:cNvPr>
          <p:cNvSpPr/>
          <p:nvPr userDrawn="1"/>
        </p:nvSpPr>
        <p:spPr>
          <a:xfrm>
            <a:off x="515938" y="358775"/>
            <a:ext cx="11125200" cy="611822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FA4A0F-E771-C44B-8EF4-6CEFA69A86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625" y="461317"/>
            <a:ext cx="10008359" cy="1211047"/>
          </a:xfrm>
        </p:spPr>
        <p:txBody>
          <a:bodyPr>
            <a:noAutofit/>
          </a:bodyPr>
          <a:lstStyle>
            <a:lvl1pPr marL="0" algn="l">
              <a:defRPr sz="57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DBDA52E-DB09-F640-94B1-63297BC08D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3623" y="1874520"/>
            <a:ext cx="10008361" cy="1988820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EA88D9A0-D97F-B34B-A821-D51EEB1F01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3623" y="4057650"/>
            <a:ext cx="10008361" cy="1988820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237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D1C1A299-D8D3-684F-907C-2CDEC1AD50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FA0D0651-86F5-D44D-B5E6-CBD1D6869B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7D4A8-B509-9F41-95E2-FA9222474A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43458A7-00DB-2F4D-A10D-863E6495F149}" type="datetimeFigureOut">
              <a:rPr lang="en-US"/>
              <a:pPr>
                <a:defRPr/>
              </a:pPr>
              <a:t>7/9/2018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BBAED-22F8-C546-AC32-8B7E19298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0B6A8-315C-1D47-8330-9680D2C2B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84B6B05-D73D-1A49-8C93-5682AA1886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8" r:id="rId8"/>
    <p:sldLayoutId id="2147483929" r:id="rId9"/>
    <p:sldLayoutId id="2147483930" r:id="rId10"/>
    <p:sldLayoutId id="2147483931" r:id="rId11"/>
    <p:sldLayoutId id="2147483932" r:id="rId12"/>
    <p:sldLayoutId id="2147483933" r:id="rId13"/>
    <p:sldLayoutId id="2147483934" r:id="rId14"/>
    <p:sldLayoutId id="2147483935" r:id="rId15"/>
    <p:sldLayoutId id="2147483936" r:id="rId16"/>
    <p:sldLayoutId id="2147483937" r:id="rId17"/>
    <p:sldLayoutId id="2147483938" r:id="rId18"/>
    <p:sldLayoutId id="2147483940" r:id="rId19"/>
    <p:sldLayoutId id="2147483941" r:id="rId20"/>
    <p:sldLayoutId id="2147483942" r:id="rId21"/>
    <p:sldLayoutId id="2147483943" r:id="rId22"/>
    <p:sldLayoutId id="2147483944" r:id="rId2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2">
            <a:extLst>
              <a:ext uri="{FF2B5EF4-FFF2-40B4-BE49-F238E27FC236}">
                <a16:creationId xmlns:a16="http://schemas.microsoft.com/office/drawing/2014/main" id="{26569B9A-5FC2-8040-BF84-F3F35E2950E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590925" y="2346325"/>
            <a:ext cx="4983163" cy="584200"/>
          </a:xfrm>
        </p:spPr>
        <p:txBody>
          <a:bodyPr/>
          <a:lstStyle/>
          <a:p>
            <a:pPr eaLnBrk="1" hangingPunct="1"/>
            <a:r>
              <a:rPr lang="en-US" altLang="en-US" dirty="0"/>
              <a:t>Budget Buddy</a:t>
            </a:r>
          </a:p>
        </p:txBody>
      </p:sp>
      <p:sp>
        <p:nvSpPr>
          <p:cNvPr id="28674" name="Subtitle 3">
            <a:extLst>
              <a:ext uri="{FF2B5EF4-FFF2-40B4-BE49-F238E27FC236}">
                <a16:creationId xmlns:a16="http://schemas.microsoft.com/office/drawing/2014/main" id="{53C3E4A7-412A-9C43-80F1-77487C4A756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323493" y="3948113"/>
            <a:ext cx="5468816" cy="538162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Glegoo" pitchFamily="2" charset="0"/>
                <a:cs typeface="Glegoo" pitchFamily="2" charset="0"/>
              </a:rPr>
              <a:t>Dynamic computational analysis of transactions in a retail environment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35696B9F-2891-2949-9DD9-329C389C922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4988" y="715963"/>
            <a:ext cx="9713912" cy="584200"/>
          </a:xfrm>
        </p:spPr>
        <p:txBody>
          <a:bodyPr/>
          <a:lstStyle/>
          <a:p>
            <a:pPr eaLnBrk="1" hangingPunct="1"/>
            <a:r>
              <a:rPr lang="en-US" altLang="en-US" dirty="0"/>
              <a:t>Team Members and Roles</a:t>
            </a:r>
          </a:p>
        </p:txBody>
      </p:sp>
      <p:sp>
        <p:nvSpPr>
          <p:cNvPr id="30722" name="Subtitle 2">
            <a:extLst>
              <a:ext uri="{FF2B5EF4-FFF2-40B4-BE49-F238E27FC236}">
                <a16:creationId xmlns:a16="http://schemas.microsoft.com/office/drawing/2014/main" id="{C25DC482-24F8-1548-A70F-D202525212C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23093" y="1626027"/>
            <a:ext cx="9859107" cy="3992807"/>
          </a:xfrm>
          <a:solidFill>
            <a:schemeClr val="tx1"/>
          </a:solidFill>
        </p:spPr>
        <p:txBody>
          <a:bodyPr anchor="ctr"/>
          <a:lstStyle/>
          <a:p>
            <a:pPr marL="1096963" indent="-457200">
              <a:buFont typeface="Arial" panose="020B0604020202020204" pitchFamily="34" charset="0"/>
              <a:buChar char="•"/>
            </a:pPr>
            <a:r>
              <a:rPr lang="en-US" altLang="en-US" dirty="0">
                <a:ea typeface="Glegoo" pitchFamily="2" charset="0"/>
                <a:cs typeface="Glegoo" pitchFamily="2" charset="0"/>
              </a:rPr>
              <a:t>Harrison Black		- Mobile App Functionality</a:t>
            </a:r>
          </a:p>
          <a:p>
            <a:pPr marL="1096963" indent="-45720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ea typeface="Glegoo" pitchFamily="2" charset="0"/>
                <a:cs typeface="Glegoo" pitchFamily="2" charset="0"/>
              </a:rPr>
              <a:t>Jacob Chaulk		- Data Visualization and DB </a:t>
            </a:r>
          </a:p>
          <a:p>
            <a:pPr marL="1096963" indent="-457200">
              <a:buFont typeface="Arial" panose="020B0604020202020204" pitchFamily="34" charset="0"/>
              <a:buChar char="•"/>
            </a:pPr>
            <a:r>
              <a:rPr lang="en-US" altLang="en-US" dirty="0">
                <a:ea typeface="Glegoo" pitchFamily="2" charset="0"/>
                <a:cs typeface="Glegoo" pitchFamily="2" charset="0"/>
              </a:rPr>
              <a:t>Jesus Duran		- Web App API</a:t>
            </a:r>
          </a:p>
          <a:p>
            <a:pPr marL="1096963" indent="-45720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ea typeface="Glegoo" pitchFamily="2" charset="0"/>
                <a:cs typeface="Glegoo" pitchFamily="2" charset="0"/>
              </a:rPr>
              <a:t>Tuan Pham		- React Native &amp; Web App UI</a:t>
            </a:r>
          </a:p>
          <a:p>
            <a:pPr marL="1096963" indent="-457200">
              <a:buFont typeface="Arial" panose="020B0604020202020204" pitchFamily="34" charset="0"/>
              <a:buChar char="•"/>
            </a:pPr>
            <a:r>
              <a:rPr lang="en-US" altLang="en-US" dirty="0">
                <a:ea typeface="Glegoo" pitchFamily="2" charset="0"/>
                <a:cs typeface="Glegoo" pitchFamily="2" charset="0"/>
              </a:rPr>
              <a:t>Terrell Richardson	- Android App UI</a:t>
            </a:r>
          </a:p>
          <a:p>
            <a:pPr marL="1096963" indent="-457200">
              <a:buFont typeface="Arial" panose="020B0604020202020204" pitchFamily="34" charset="0"/>
              <a:buChar char="•"/>
            </a:pPr>
            <a:r>
              <a:rPr lang="en-US" altLang="en-US" dirty="0">
                <a:ea typeface="Glegoo" pitchFamily="2" charset="0"/>
                <a:cs typeface="Glegoo" pitchFamily="2" charset="0"/>
              </a:rPr>
              <a:t>Tom Serrano		- React Native App</a:t>
            </a:r>
          </a:p>
          <a:p>
            <a:pPr marL="1096963" indent="-457200">
              <a:buFont typeface="Arial" panose="020B0604020202020204" pitchFamily="34" charset="0"/>
              <a:buChar char="•"/>
            </a:pPr>
            <a:r>
              <a:rPr lang="en-US" altLang="en-US" dirty="0">
                <a:ea typeface="Glegoo" pitchFamily="2" charset="0"/>
                <a:cs typeface="Glegoo" pitchFamily="2" charset="0"/>
              </a:rPr>
              <a:t>Sixiong Yang		- Android App UI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DEA26-3E80-4362-8C7A-3C8D1B6A2E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BE4F7-09A1-4D72-B292-18497176AB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Mobile interface with running total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6F274E-1795-4AF4-8487-30F31436880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Database for transaction storage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CBE236-7F63-43F0-9CE3-F1BBD44D31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Price input using camera or manual input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6D3F64F-D1EF-439C-9172-E1D0D4BD38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Web application for transaction history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3E30AEC-48FC-42AE-9680-D29674F72F08}"/>
              </a:ext>
            </a:extLst>
          </p:cNvPr>
          <p:cNvSpPr txBox="1">
            <a:spLocks/>
          </p:cNvSpPr>
          <p:nvPr/>
        </p:nvSpPr>
        <p:spPr bwMode="auto">
          <a:xfrm>
            <a:off x="1638301" y="5606456"/>
            <a:ext cx="9885338" cy="63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182880" indent="0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Tx/>
              <a:buNone/>
              <a:defRPr sz="2800" b="0" kern="1200" baseline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Tx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Tx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Tx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Tx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Android and iOS compatibility</a:t>
            </a:r>
          </a:p>
        </p:txBody>
      </p:sp>
    </p:spTree>
    <p:extLst>
      <p:ext uri="{BB962C8B-B14F-4D97-AF65-F5344CB8AC3E}">
        <p14:creationId xmlns:p14="http://schemas.microsoft.com/office/powerpoint/2010/main" val="3868057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A3A658-15CA-4CCF-9018-F721E4936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595" y="1504950"/>
            <a:ext cx="5591568" cy="383707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23395A5-7DC7-469A-9AED-75A4183CB4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713291"/>
            <a:ext cx="11125200" cy="584789"/>
          </a:xfrm>
        </p:spPr>
        <p:txBody>
          <a:bodyPr/>
          <a:lstStyle/>
          <a:p>
            <a:pPr algn="ctr"/>
            <a:r>
              <a:rPr lang="en-US" dirty="0"/>
              <a:t>UML Diagrams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436287-B14C-460E-AFCD-BAD0BF827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90" y="1504950"/>
            <a:ext cx="4435712" cy="450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74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D92C3D-C910-424F-9E21-5D67D94FE0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Mobile Application Price Input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FD88650-D150-424F-A4AA-E002E0940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1635052"/>
            <a:ext cx="9547725" cy="2555948"/>
          </a:xfrm>
        </p:spPr>
        <p:txBody>
          <a:bodyPr/>
          <a:lstStyle/>
          <a:p>
            <a:pPr marL="1097280" indent="-457200">
              <a:buFont typeface="Arial" panose="020B0604020202020204" pitchFamily="34" charset="0"/>
              <a:buChar char="•"/>
            </a:pPr>
            <a:r>
              <a:rPr lang="en-US" dirty="0"/>
              <a:t>Ability to scan prices with the device’s camera using OpenCV and Tesseract libraries</a:t>
            </a:r>
          </a:p>
          <a:p>
            <a:pPr marL="1097280" indent="-457200">
              <a:buFont typeface="Arial" panose="020B0604020202020204" pitchFamily="34" charset="0"/>
              <a:buChar char="•"/>
            </a:pPr>
            <a:r>
              <a:rPr lang="en-US" dirty="0"/>
              <a:t>Ability to manually input prices</a:t>
            </a:r>
          </a:p>
        </p:txBody>
      </p:sp>
    </p:spTree>
    <p:extLst>
      <p:ext uri="{BB962C8B-B14F-4D97-AF65-F5344CB8AC3E}">
        <p14:creationId xmlns:p14="http://schemas.microsoft.com/office/powerpoint/2010/main" val="3125641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0C9CD-AD9B-4D39-B310-09A6FDCC72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Database 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872160-C316-44A3-A0B8-13DE1AC6C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1635053"/>
            <a:ext cx="9547725" cy="2136847"/>
          </a:xfrm>
        </p:spPr>
        <p:txBody>
          <a:bodyPr/>
          <a:lstStyle/>
          <a:p>
            <a:pPr marL="1097280" indent="-457200">
              <a:buFont typeface="Arial" panose="020B0604020202020204" pitchFamily="34" charset="0"/>
              <a:buChar char="•"/>
            </a:pPr>
            <a:r>
              <a:rPr lang="en-US" dirty="0"/>
              <a:t>Deploy both web and mobile applications via Amazon Web Services</a:t>
            </a:r>
          </a:p>
          <a:p>
            <a:pPr marL="1097280" indent="-457200">
              <a:buFont typeface="Arial" panose="020B0604020202020204" pitchFamily="34" charset="0"/>
              <a:buChar char="•"/>
            </a:pPr>
            <a:r>
              <a:rPr lang="en-US" dirty="0"/>
              <a:t>Link both applications to the same relational DB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5837D3-85A2-4A6D-9A5A-9BFD1083B9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0" t="14691" r="3882" b="12727"/>
          <a:stretch/>
        </p:blipFill>
        <p:spPr>
          <a:xfrm>
            <a:off x="2334318" y="4287506"/>
            <a:ext cx="7213406" cy="165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260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LAYERS_CUSTOMIZATION" val="UEsDBBQAAgAIAM1m2EZaf7mZOgQAAOEOAAAdAAAAdW5pdmVyc2FsL2NvbW1vbl9tZXNzYWdlcy5sbmetV/9u2zYQ/r9A34EQUGADtrQd0KIYEge0xNhCZMmV6DjZDwiMxNhEKDGTKLfZX32aPtieZEfKbuymg6R0gG2YtO+7091335HHpx8LiTa8qoUqT5zXR68cxMtM5aJcnTgLevbzOwfVmpU5k6rkJ06pHHQ6ev7sWLJy1bAVh+/PnyF0XPC6hmU9MquHNRL5iTMfp240m+PwKg2iSZSO/YkzclVxx8p7FKiV+qP64Ze37z6+fvP2x+OXW8s+QMkMB8EhFLJIb171AAppHAUpoJEgDckldUbmc5hdtKCBHxJntP0yzHoekwtnZD477RZxTEKaJoHvkdRP0jCiNhcBocRzRleqQWu24UgrtBH8A9JrDpXUouKoliK3P2QKNsqGdznzohn2wzQmCY19l/pR6IwSVVX3P1lY1ui1qsBdjXJRs2vJc+sTOGN/v6t4Da6ZBk4heOm1gH+qgonyqNN1jJd+OElpFAVJSkJvt+OMSJkjr2LGzUCUGCckBoCK1bx6gm1qWWbNEZZyGMLUn0wDeFMTwlSs1hLeemgccwI1mPOyywo4QmJgV5Iso9gzSQNXiKE7VtcfVJUf8GO/UF3AfuhGQEGX7oFTg7EDhhoLUI6q4pnuApuRJMETko6jSyAy9F00xCI6h3Y7H2JxRRJoEZJ02YT4wp9gQ3jTYjv+7/orY4bO8h6xLAM7k76NUE0NOyal0AW20+phXhLyfgFV83HwjS5uASGxtl4rseEQQpV3swc0xSWe4c/7hf9beob9gHgpEMqLlim1YmecMZCHUmnEpFTmAcAvyzeszDi65hlrgPD38Ldc5PZvptg2kr8a8TdieistL7aqFHrk8sXRwNAOhOxxhEVTQ3ha8+JOd7neC/8pURhi/2cIfR59oP+kbdaxDx0wFqq/BQF5NoIEiir7W/nhGTiatz0PouCXNwN8htEWIFToqRgXkKqDEC4ghQPsl2Sc+BSG7ZJf10J3zjFb2bZA3y5qBgcHyTV/KOw1v1HQE5KzTTvOQNZspTsLujctD7SH+jSAkEMAXLUjESClKCD+vAfmYkZ2GWgl4+BJlqqRuW1RKW6tbEBum4I/nsM3lSrsrmT1jrytap1+TxTtw8Wt0/mAeZIQHLvT1MWhS8wRzjSN7GkEXDQxBTRJAzw25kDKgulsDVp5o5oy7wnUnsI8coYBbJvShLMqW//z6XNPjK8iaXfRdvfXQSDQYUaIyBew30Olef1nFwjF40M7u+hjtT217ux6HmKpD3T4X06HrNX0QhWwddTtF9i2LRqmFLvTGRAysfxTTZV1j959hBmOz0FU7PnKGc1YdQuKRJWSg1Bsqg0B9TDvDxeHRktR8iG236fp5oGpP0+x59lbFDSfFNltO7xyOCtm2+uUhOtUXzB3ikMQvK/weC70QEA7I3byAo3erh/afPN4ZHxZ1fYyevxy7276L1BLAwQUAAIACADNZthGmd7J2s4DAAAxDwAAJwAAAHVuaXZlcnNhbC9mbGFzaF9wdWJsaXNoaW5nX3NldHRpbmdzLnhtbNVXX3PaRhB/51PcqJPHIDu1a4cReDy2GDPBQJDcJtPpeA7dgq4+3am6E4Q89dPkg/WTdE9nYwg4Fc244w4PoNXub//9do8Lzj5lgsyh0FzJtnfYPPAIyEQxLmdt7ybuvj71iDZUMiqUhLYnlUfOOo0gLyeC6zQCY1BVE4SRupWbtpcak7d8f7FYNLnOC/tWidIgvm4mKvPzAjRIA4WfC7rEL7PMQXudRoOQwImuFSsFEM4wBMltdFR0BdWp5zu1CU3uZoUqJbtQQhWkmE3a3g+n5/bzoOOgLnkG0ianOyi0YtOijHEbDxUR/wwkBT5LMfCTI48sODNp23tzZFFQ299GqbBdDtSiXChMRpp7+AwMZdRQ9+j8Gfhk9IPAidhS0ownMb4hNv+2dxnfRv3eZXg7GMZhdHsVX/ddDHsYxeGHeA+juBf3w33068JffRyF435v8O42Hg77cW/0aIUV3ShI4G9WLMDKqrJIYFWwwKRlNpGUCyTbV2XUYJCughYziFWXYxOnVGjwyO85zN6XVHCzRFYfIKvvAPJznUNixrZtbc8UJXiPcA4QA8Nerihx/HZFiZPTjdR95/0xrZ1RBtQYmqRIHpRVoQX+uuhBbarkRmr2mUyUYKuEIJsAG9AM1kYiuuOyi5qHHpliEwSmel5wKjzCDaaerIx1OdGGm2oIu+uaBLFw2IFcR1ulSFJa6I2Kr6puiZ90fh0oA/o3Vwonekr1F1UKRpaqJILfATGKYJvLDH+lQNaHiUwLlVVSHHdDtOAY3JzDAthZHUcf0UVWoiVumlyAcR7+KPlnMoGpKhAX6Bx3Esq5dvjNvYBzqvUjKH2I8ZUbkd7gMvzwyiZI2ZzKZE9w5AZkuXkOfIq5S4UuhFBYzTUIrExCSw1VfxhnlVqdNGv7Tum8arptZAWK7eYYj8PEFwmymMsS6gImVBIlxZLQBDeFthSac1VqlDiyOGj9rwJ0poTLKtQZDhs6KxgUddAODt/8eHT808np21bT/+vPL6+/aXS/PUeCWm9ufV48uZ7rWX21pP/B6Buresu2q4rMMpRtOd19/Nyvye1FEvh2we3ed9VafonrLgrPxxdXZBxGN/04atUhw0ARLFiSIpum9s9KHZvhTYztCOuojsbhz7XCwL7UmoQwqgU3rJXHuzpaY3cMjNaOgFoh4A6fuQMDt7jgGUdW/i/G86lJ+f7J/k+m87v+jbjRfqbpBFokKXb02Vjw4rffc5b3JVXMPa3uDxsXhsDfeTWzbzIueYZ1tKf76j7XOT46wCvIzleNBqJtXnM7jb8BUEsDBBQAAgAIAM1m2EY6Kj9OugIAAFgKAAAhAAAAdW5pdmVyc2FsL2ZsYXNoX3NraW5fc2V0dGluZ3MueG1slVbbTuMwEH3nK6rue8Ney0qmEpSuhNRdECDenWSaWHXsyJ6U7d+v7TjEbhua7QipnjnHc/UUordMLC4mE5JJLtUzIDJRaKvpdBOWX0/TBlGKWSYFgsCZkKqifLr49Mt9SOKQ51hyB2osZ0Mz6N3M3WcMxfv4PrcyRMhkVVOxX8tCzlKabQslG5GfDa3c16A4E1uDvPw5X64GHXCm8R6himJaXVkZR6kVaA02pB8rK2dZnKbAO0+X7jOS07v6OPsD2o5pho5289nKEK2mBcRFvrqxMowX5va4K3MrHxMQ/qKBfv1iZRDK6R5UfPndNyuDDFk39f/MSK1kYQsacz5u4juHS5qb52ejurRylmATso7OdsGXx+V6F4D81/DdE/tcleSPtq4HC8E2PeWwQNUASbpTa9OlfHto0LyPzh5qesyjifmRNhoWG8q1h/XKHvgEb0zkIcpresir5E0FyzbgEBkbesJyeeuWRYh91wUxKth5ZZ9KoOyRf0xhj5CBskc+c5bDg+D74wgOTS2p6/It9f0MGuDJUQeMGQQ1x9yH0p06q3W1to9XB7F6RYepZA4LbeN5YRXY1pHE6dqYkqOgiKA7VlBkUvy2uHTvstEkOTD4aTs9WwQZcjg1ci5Gs6jDernzxdmCkPaHoU+uPU/Q7PHrKUWkWVmZHyY9nXieeSimMNPkNMNuSgMHdS82MuA430OkiqotqBcp+Vg3QiLosdfL9n0NwUkS1IAkp6tM/CWnyi+aKgW1Ml1joLsqx8oWWLKi5OYPXxm8QX7AGLC2VCzNfYKy97kMFH4IgKqs7Ka2PbSWquHIOOyAe2ugcCkP5Ua0mdKhgbvBNWwwHDmvGTWTfln0sxIvkUB/Av9qwoouPrCMGHukqXaZRS+/28TB1dFy7haanb5wl7mzH6boZmM/LqFR2v8o/wFQSwMEFAACAAgAzWbYRrJ85P+jAwAAQg4AACYAAAB1bml2ZXJzYWwvaHRtbF9wdWJsaXNoaW5nX3NldHRpbmdzLnhtbNVXUXPaOBB+51do3OljcdJLLyljyGQSZ8KUAAWn187NTUZYC9ZFllxJhtKn/pr+sP6SrqyEhJLkzF3buxsewOvdb3e/XX020eGHXJA5aMOVbAe7zZ2AgEwV43LWDi6S02cHATGWSkaFktAOpArIYacRFeVEcJONwVp0NQRhpGkVth1k1hatMFwsFk1uCu3uKlFaxDfNVOVhocGAtKDDQtAlftllASboNBqERN50rlgpgHCGJUjuqqPizOYiCL3XhKZXM61KyY6VUJro2aQdPDk4cp8bH490wnOQrjfTQaMz2xZljLtyqBjzj0Ay4LMM697fC8iCM5u1g+d7DgW9w02UCtu3QB3KscJepL2Gz8FSRi31lz6fhQ/W3Bi8iS0lzXma4B3i2m8HJ8nluNc9iS/7gyQeX54l5z1fwxZBSfw22SIo6Sa9eBv/uvBn74bxqNftv7pMBoNe0h3eRiGja4RE4TpjETKrSp3CirDIZmU+kZQL3LVvaDRgcVsF1TNI1CnHIU6pMBCQPwuYvS6p4HaJS72DS30FUByZAlI7cmNrB1aXENzCeUAsDGe5WokXL1crsX+w1nros9+2dW+VEbWWphkuD9qq0qLwrunGbarkWmvumkyUYKuGpsiywF6ONKciINxib+nqrnUM2FMukH8Xu9ucSrvRXJpRbdY4XPHoVjnt/N5XFswfvjlvesj1N1UKRpaqJIJfAbGK4ODKHH9lQO4eDzLVKq+sghpLjOAMyJzDAthhnUTvMEVeYiRKRyHA+gzvS/6RTGCqNOICnaPIoJ0bj9/cCrigxtyC0psan/ql7/ZP4rdPXYOUzalMtwTHaUNe2B+BT7F3qTCFEArZvAOBzKS0NFDNh3FWudVps3bujM6robtBVqA4bo71eEy8keIWcllCXcCUSqKkWBKa4tk3boXmXJUGLX5ZPLT5WwX6UMJlVeoMHyiYTDPQddB2dp//svfi1/2Dl61m+OXT52ePBl3r4VBQl80L4vGDglsv6hvZ/YugR8R3I/ZU6dxtKNtIev8D5Vr4NoUkCp3s3K9gldD+HAEbx0ej4zMyiscXvWTcqjPeviJIQZrhfkzdC0WdmMFFggTHdVyHo/hNrTKQ6Vq7HY9rwQ1q9fGqjtfIC/vwjqjXKgFVeeYfAajLgucc9+x/ceAe2v1/flZ/ynl7/I3Bn8bvdd6A6jTDGf2wuf77CvVdCfsvceCvVu/hay/eUXjvX5wG2tf/93UaXwFQSwMEFAACAAgAzWbYRoITx3SWAQAAIgYAAB8AAAB1bml2ZXJzYWwvaHRtbF9za2luX3NldHRpbmdzLmpzjZTLbsIwEEX3fAVytxWiT2h3qFCpEotKZVd1YcIQIhzbsk0KRfx7M+YVO5NSzya+OrrziDzbVrs8LGHt5/bWf/v7e3j3GqDmzAquQ1006DnqzIpsBpMsB5FJYBFSIDLnwsJJ350RyplJ7zrdfKCvrRgyRdD6lKAiGgK0FFgQ4DcFrinxJ2zu0Ni+qcqopyvnlOwkSjqQriOVybln2NWrP9UeI1gVYC6gc55AYNrzp4k8Oz70MKpconLN5WasUtWZ8mSZGrWSs6b8i40GU/705R7oPvVeRoGdyKx7c5DHiUd9jGZSG7AWDnkfRxgkLPgURMW3688faGBcbyiii8xm7kgPbjCqtOYp1KbUH2CEmCy9atPsYdQ5B2u3J+5uMQJC8A2YmtXwHiMAlV7pf/xAbVSKE6mh9ZmfUKH4LJPpIXUXg+SwWLRtmt65UV/+kAVPSEVPaEE9v7xpecSgJUB31IK8Nso7puwEJUoih6JATYAFvUhcvEjw/tlm3DmeLPJyP5TrsZwDN0swE6VEWf7XpULjXK3dL1BLAwQUAAIACADNZthGGtrqO6oAAAAfAQAAGgAAAHVuaXZlcnNhbC9pMThuX3ByZXNldHMueG1snY8xD8IgEIV3fgW5XbBb0wDdTNwcdDYVUUno0XDU+vOF1Bhnh0vuXd73Xk71rzHwp0vkI2poxBa4QxuvHu8aTsfdpgVOecDrECI6DRiB94Yp37R4SI5cJl4ikDQ8cp46KZdlEZ6mVBIohjmXYBI2jrLMGFFWUk4rCivb+b/ozw0MY5yry+xD3qMpe1GrhVOyGipzdig83iLIalDy667KzpRLRRFK/jxm2BtQSwMEFAACAAgAzWbYRj+zTKhuAAAAcwAAABwAAAB1bml2ZXJzYWwvbG9jYWxfc2V0dGluZ3MueG1sDco9DoMwDEDhnVNYnsrQHzYGAgNSxy7QA1jBQpEcGyVpVW7fbO9J3zD9osCXUw6mDrvbA4HV2xZ0d/hen9ceIRfSjcSUHaohTGMziHmShUupMMMhdHJaOdYo/KJY5RLqMcz2SZnh4u04W7yPzR9QSwMEFAACAAgAg4CPRc6CCTfsAgAAiAgAABQAAAB1bml2ZXJzYWwvcGxheWVyLnhtbK1VTW/bMAw9p8D+g6F7raRd1zSQW3QFih3WoUDWbbdAtRlbi215klw3/fWj/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+5UBCUn9/aFpkvSBWw7bgyT1cXPh7g2y33jVT7G4RhF9UKuq1obiWaW4JaDreNvu4oSHPbLXCTK2hKNWNPIgD5hSvFbVtcGpUDoyNjjaVDMKPVlWuROkFYZJL47B+0sX4jaX7q15QpAf9DmE9I1NZEpAE83wr0MZBgTQ1gsa3NNVns2phdTjp/THp9PTBVOdai4EUcw1UIOIYBN5x2dnoICoprdPFzNcL2Dg6CIxFGMT5mkmF8epAm4Wo3ydA7OAiOpb+bgLbmtox0XMdRM7UdxOjEOmF+ro1MxEvZnoM9Y1ZlH742cs3RdSbag/P5H6M4iNEM5pZMrC771ttXzeG9nVOjO59NVlkG3YrzACbPKq9mFvJs5BPAluexuenn1OzDHnSU89R0THN9x36XxVq8gFOIwP7pFqe2JhHYnvHIh+VpjwH1xO0yCF+apiIyWktSqXlIOYa1eRJQVJhqVj6i6qGSeRqMtHGz7uegY9xV1wq4E8MWM12cYPPJzCPv8aW+y8XZRXeV88VFgy3zuq8CV7m8YVXXCXedQet+bS/C6pnH199QSwMEFAACAAgAzWbYRtOZkxsdCAAAYx4AACkAAAB1bml2ZXJzYWwvc2tpbl9jdXN0b21pemF0aW9uX3NldHRpbmdzLnhtbK1ZbW/bOBL+3l9B+LDALnCIX+S3LFwf9EInQh3ZaylJe4eFQUtMLEQSfRLtNgt/uF+zP2x/yQ4pKZYcx5Hai5qiGs48MxzOPCTVUfLkR/o24Sz0/yDcZ5FNOfejx2T8AaGRywIWz2OaUJ40D5J7P/LYVzN6YEIG0oSTyCOxp4vRZNxCE/mDhgN1aAzhrat1O2jQxR08RAbu6TB2qRiXig5jRqetj5pHECluTF0a8dOoo2Zp9LWBGSU05mbk0W9jpaxdHCrP4Comng96ybjfFc8+97o3uuJB3XZv0MP7jqooSh/pPaNttPaDweVAbSPc6vZayl4bdpSOgtq9Xvuyv28POj0F3iaXfUDp4ss+6g663Y6x7+AOWCNV1YyOvh8ol+22Ct7w8FLfTybaoNVC7XZb6Rr7Xl+ZaC0E2gpgqMpQJFAxFE3p71VNbQ8VNNEn2qS7xwbu6z007OB+q7XvaprSah2Se5hdMV0HaeXp5Ol8B/DkEpwcFbXVPFFcI3cbx6Ds0HATEE5RREL6sWH78EqRzrZxQtHPLts8/9LIKlRWc66fB1aWpkIQC7TxKbBRUw7lejKyYmsU5cj3PjZWW85ZdOGyiEO4FxGLQxI0xv9IqyebWxVLtqNxHbsH4tKDu4H8qWqW+YKKhueckcvCDYmep+yRXayI+/QYs23kVQpz/byhceBHT6Dduhzo+KyjwE+4yWlYig8PxVPdbAOMlVARXh+Lp5JlQFY0yD225E8Nu4PL9zNyZLrzE59LU7UtnnOmG/JIywswVMVz3iYCL+VVG4jnfSNOv3FQVwQBdM6qB+SZxmUnKWGetWKb7aZuPW1i9iiSXbZ7f6Ff7AIG/BM9ighb4qlkJCYoHFZapSxtcv7GkWL2eswloxC8wOIWySUTSci5ttRnN3PV+rKczq5mS828aoz1tCuRaMsPP3f6w2/tXh+oKzOsCGXfqNNpGQxJsF6rGpblLGbTJQDi6dLCn53GWPxd23R260xNCzfG2T9qA8wX+K4xFn9XMb1dLLDlLO2paeClaS+tmSPzMsUONhrjL2yL1mRHEWdo59OviK8pAn72Y4qSwPfkgOBsP9rSCv6M2Y1qWssFtp2FqTvmzGqMbRbHz/+UyGTL11A9a5Igz0/IKqCedAs1IscFv4B3eURD8IevfdBkIfGjiyreF+q9aV0tndlsai+xZeSSxhhHHjJiIjzVB1qoNl4ARkxgK/8+86WsPomA1CCoDXJtXl1P4dcRgVz7j+sAfvl3RDPHsCRzGlUwhMLBC6g6276fLQyRQ3CICNqQJPnKYq9UNMWlq4BtWvoMSlN3CviOgMmxYeH9yIXSoS6vgHeDbVu9wktt9hlqHHpzVtNo9gla8lNNoy/Yhh7CdgUzS70zr1TREaIN8wbJe9Alot6DZ0RcF+xENnc+2yYgERmGNpHdmNR2ZOPfbmEdTXV6otlTTMizXMFHf0chitirVFVAQDo2RF39dmv+ezlRzSk2llBoxux+6Uh+FP4IEEnEOCJBwMQ0wDXxdiRyKVpRl2yhHZ5BzfM9qSaWXwbz363/ByI8I6GfMv6yDPz5p4v60ZVY73WQIRybwRkcVjb8Pe+FGXxnIKLg34yiSgLqh2CnrayZ0Bmaz2oZYWB0QV1AwkEtQ9OagLt5ygtAHOKyUwvAmmUYFkM/AHMHmSsFcgcZrQdxjzXbdGDTvqcrcYytYCyXO1210ystLhsBhbvey2qv6AODdgko2aUbInCgXP4qq1zYcksU5ZjOFAK3APMx3VcBNfBDcRivBnt7g/NUpLRSms892wae7OHAf5LUAnnehvT1fv4Qs1BKA5LkdZ2S279+MJB0iovU77zeRmRjdaFfL3XV0rE4H4quCqrbQY2KyKaOvZyqmkCAYg0Jd9dArA/i2F4dKz3fGXiiAl6WXpuS2F3/9b8/q8McxZNKUSb9tS4OtKBgLfyC9x+LcZr8XgHHUbWyqXypaJgdj3PT6qdlx4Qy+b8cQEm6GYQsFF8sKrmGQsyWUXUcVb++gVq1ZWmybexW2r+LIDfq4hPQjzy5NcY3JH4C+nIYC+oCycyL2uS1YzhcWLY88CNa0/yH9wMxececL1XDkDc56NHAd5/STdCD42j21QYFcKWrgadfqxZw5BEk9XxeH1NuMTkdASWk7wdC2J3ccV4Eh/sx3L/Zlpeu2xGPWTAXHypef5kDBfFdBcp4zGNxQcvfihrJmn3N1i7TKkqONecQwlycy8YPJEgy5YPwWH0hescr6maSY8U7FgA76+l0ivrlgWMzXdfkl7yixYvsVexwas6GDhMtCI/1LfqNv9IvCI/1bbFnzeCY/jqm46Giaf55RSNxUV5YvAzoxOqBEo0kT2Uh5m9lHRHCVHxnSwozyQRlzZB5dCw3X8cPadbQQlaMuPlGyKPo5RhxI2xWz3Z2LTkaOBRw83wFj7jPA/p2ect5QBMWcy3fP9RK4yj9HnycjFSK+POGfmzABYC4a8H1SQNlGB8bIp3pN/e37DY5owlCK1jKaM6bhpLRJaHXchkJHq/niqX9ft5o1HyVp1Hz3AqNMti3FzDahisaY6gBH3guW6GysKi+zj9t3MmT4ZHdG6NFAL4G7AjuKnknFASlwpIHq7xb0pfieLgNuB/QHQ0ynYKgkJzz8x8l0B3ni1vlU/rAi+WdSWp3QUZ2h1osk2BB/qaVvBmViL88UrPpOFklcvYn2CrffwrOTmxJOVGLei9yNONHy9484Qt030r/qFncaYGkXv3H2bEMTAHvzf9H/htQSwMEFAACAAgAzWbYRlVrhjhHCQAAJBYAABcAAAB1bml2ZXJzYWwvdW5pdmVyc2FsLnBuZ+2Yf1RSaRrHb1Mz1rRWM+5sO2Y5zW51miY9TYMalU5mlk2KmqYRSEkzBkpYDGkY2I6T/ZKYyWYt1NiyMEVhGfwFBNZmchxHyfhxUUIsGn+AyJhcUFDYi3Paztn/9uy//nHPPc99Pu/zvPd53/f73HMvJibs9n838F0AAPzj9sQkA8D8FQDwVsnCd+AnRT/fLYZv8yjJu6MBfnfQCGwsyNoRvwMAhKzF00fehu1FuXsOUgBgySPfNU9BvncUAD4Qx8XsSMnPsBpkrEOp4Pnn0+C1a0/OhdyOTvnh2PfHkhMTE+/s2BuwKOmLwI+wT9/+1/lB+oE7j6Vb0Js916dOl1BII8lB7iBFlv4HBylYua0F3V4eTuYzPFNDPA7DNVI5pOTMBwAMT38LeZuWudLb1i5o9SDH/gAA/xSYL62yZZo0vDSTb+rna+X5y1eQjfKV4bAVcYDaXoRsJkreA4CBdM2HSxmTz8+PxwLAWXxq1rbrx2GkZaNwHgDEXPAHgI+ic+AH72XCqS4sg4vyxXc62P64Da7MstVh8KCFc+gcOofOoXPoHDqHzqFz6Bw6h86h/we6lOG2Nm+APdK1/2OoC1WZJsgCpqFubhPT7MM9mt3B9G+gh37BuWfZIraU/YjdSbgyD+jWSP5UoUV6P4AmO8twjNNP2HVN9XSad0Tu3WAeXwfe8VO0d5aFCiKnf3s0/vBkC7uTrSLw4XFdl5eHhrzqGkSXaoTxivu1pJATGzHKkUhF4b0ivGncpDDNf5mPqFZh5gMVpbQi+1UlcWpUpGw3ZWjCVPKyf9zUSxkB0wO632raDbwtlYOBwABGTQhbGhwZBH5WdhTp0DQo19QMTYagapARYVy/x9Z4ij+QG2K+7yH4UwhcPC7ejWHT+NX4qGJdRMBsniJkWSG6FXN7ZDJNFVn2tdEmGN2ZU3HRN9+xQ5XJlA6jSscePIywUi6av6kdmVy6Jqy77XMQAJzWq63Ltt+YddWYFe4ESu5C4Ym1XPE7QAsKxYlcCW4sy2Gf902pwDHaG7HULSnTTdpVKIHc47LkyV1mHo8V5ZnENYMQ7sz441a+hU7UP3WjzI6+1lCBU+VySJ45nVNDHJy0y+XskBg3zcYOtVlsB8oHM+G0HWZEbnnw+YKnusmXpSg+Y+rXMh4hZZ/9FIIxPa4otB5a7ApsxIoJamtjIS7DVg1ZqWKbras83OtCNR4XeeiBsi7h70GbpzY168O/6nRxxxxME21CrMU3HnhGjbrbD4y573VaIu+O8Y5Lj6/MLyWEHFBFStX4GjxGYFHoyCU22n7poCCEbAwSuOst2f7SMRH1F0yD/kyh6Y6w5zLkEq1tWCLx1AlD7NnqMIscEYdoCtCAIMcCzZCx4UJ6AZZPop1xGvJMYSqj7elscW91azjaDW7Jcfu3BdgCkmJiSJnXjxIEZM+k492L9rWK6YYPQ8JvDOIRVtGXLCpWgtU7kJRAasG5dCa1C/M8qWrIxBViNwSbdTZyxadhTaVCl0NPNhq0X6HxUkNNZlW7I47jEGfPboI+p7Ewip+6JAmP7Uw9WgdCfdnY1tQ/36dBZgO0chFC6+6tDb+YXccJVMsRn0RoSU5EVwexL6tsFfUM3XCKJFUiRc4aE39gWNcXm6q0xVPySmikfZSTpaWP26lJiU2hLYH6jt7I1XpLs1OP0p1yW+Gl8M4wHjouU9x3nMZmvDudtakLATyoMTxGcdja3TOEndh+/gy6dZ7B0hwYXi9yGTyIT5E5XBXPsen35FT7JjLYpKcOUWmrCtzWoL/fNErTq/jmRtgf39buDRF4GUacLBEkaelmZeqMYph0BTGbI95ybafm3q4T9cK9u2NkAbhmZx9PmyTz9B1XOTczqQaQU2x3bqdtkm9vJOJUFXVc+qmaJAWaVX9FEHlxGJElSLU4CGrIQqce1qRHrT9YP7HVwFihqnj28qiw50cxY91tyBk25v68Vs5irLZfpvYN8WdPIlGF/DURZHpOUgQy5B+J6j6eXCC8+b4aBANzGhnEnh+SCx3rU1Q0yn+SsqQs6ZUJiS6dJcoxqjNQnFo9qEd7t4Jv8qEYTGidv/o7aHH94gaFBMt5oUbt+bIt1itTNCix5T6VUI+9aD4Hpkf16viKpmxBhpK0XIs4tfG6u9KDPuss1+s5um8uEBJmN/awaRhhPVUvsSFF0XdjBRzQxmu4acRS8u69XtHYkVd1SX44yS/a5WmtA8T3C6SBjVZaoaVpJpMkQ8meuCP3erfCu7pfPvBl6zKinSpT0gpJ/lX4fbM1MJ6Z6Go5sCVGUMbV/9zgMG/e2xTFNHPdBMu6v1JP9339+t17FELGZ0mm73XDor/RrAerxrKlS+Ifx8rCuFvEHXH4qhR6fQAG/8lPVy6sgt56xlDJ1XfAGH5w9Y+XLkkYPHwVWdAJLdD8CkWazz1x26mgIeu9FcCDu/mwsLdk9KYx0cHxzT+uD9OKDtPmZVRpmXoq6JC7A5iBMu1W7efBPAIHS6xjiQv3ZjNJOXUKHbHy4MR+ShIt/pkCa3kpt129wKTF75sQdnbgi3pnD+1zuHl4K/oZJeiX/Q3DnP7hjY35fMvWaPMrqnaGOG4AUeSE4Ew2C9bEEKilaSIpq0cNzRRD/PDG7ATzK0e8S86B1MKbRn1xGg+Mlq3lTul2vRbjTuy0nOm9PSs/ZWO9oiwT5o1Sq0rXodqpnWvKB4/4dHFVFGNb9yN5W/uN677ll28/M5mLkWJqCUt8g2sZLrWwGoV4rdbkUJz8vsYZ7snmbkmHO0Tt8tCMkjdqHuFH7fY0MMQxqnEBlx7So6pGKUxR1143kMvIvEL0Iwx7ROdrIINNRlX6yqAVNpXiWHUyBek7blvEVpsxIs89XTwqnfS3DI3qjNUnKuGOR6/p2y/ppC0A9ojtNvKoaK30ZWPu9mYoCKWg1/n87quJ6BdxbwN7akL9cS/QuUZE713+Ocv1sReLnx/yU8TW+J0cCa6qjO46MktJGhoHbmX/5JyZXHoixdfrRz/+ry+AFw9trd7IftiVW2cu8SuE20T+XwDggbB286rpGafRxIRditru/Fyo9bkKHjHAT8Gp85evQHimJ5QndsLR6Klp9sl1YcRpCMSl+X6L5r0FAC0J1Biozcvi8bzzZ/TWiKKJXffgSEDcroQYfvThb/8NUEsDBBQAAgAIAM1m2EZqfcGNSwAAAGoAAAAbAAAAdW5pdmVyc2FsL3VuaXZlcnNhbC5wbmcueG1ss7GvyM1RKEstKs7Mz7NVMtQzULK34+WyKShKLctMLVeoAIoBBSFASaESyDVCcMszU0oybJXMzZGUZKRmpmeU2CqZmlvABfWBRgIAUEsBAgAAFAACAAgAzWbYRlp/uZk6BAAA4Q4AAB0AAAAAAAAAAQAAAAAAAAAAAHVuaXZlcnNhbC9jb21tb25fbWVzc2FnZXMubG5nUEsBAgAAFAACAAgAzWbYRpneydrOAwAAMQ8AACcAAAAAAAAAAQAAAAAAdQQAAHVuaXZlcnNhbC9mbGFzaF9wdWJsaXNoaW5nX3NldHRpbmdzLnhtbFBLAQIAABQAAgAIAM1m2EY6Kj9OugIAAFgKAAAhAAAAAAAAAAEAAAAAAIgIAAB1bml2ZXJzYWwvZmxhc2hfc2tpbl9zZXR0aW5ncy54bWxQSwECAAAUAAIACADNZthGsnzk/6MDAABCDgAAJgAAAAAAAAABAAAAAACBCwAAdW5pdmVyc2FsL2h0bWxfcHVibGlzaGluZ19zZXR0aW5ncy54bWxQSwECAAAUAAIACADNZthGghPHdJYBAAAiBgAAHwAAAAAAAAABAAAAAABoDwAAdW5pdmVyc2FsL2h0bWxfc2tpbl9zZXR0aW5ncy5qc1BLAQIAABQAAgAIAM1m2EYa2uo7qgAAAB8BAAAaAAAAAAAAAAEAAAAAADsRAAB1bml2ZXJzYWwvaTE4bl9wcmVzZXRzLnhtbFBLAQIAABQAAgAIAM1m2EY/s0yobgAAAHMAAAAcAAAAAAAAAAEAAAAAAB0SAAB1bml2ZXJzYWwvbG9jYWxfc2V0dGluZ3MueG1sUEsBAgAAFAACAAgAg4CPRc6CCTfsAgAAiAgAABQAAAAAAAAAAQAAAAAAxRIAAHVuaXZlcnNhbC9wbGF5ZXIueG1sUEsBAgAAFAACAAgAzWbYRtOZkxsdCAAAYx4AACkAAAAAAAAAAQAAAAAA4xUAAHVuaXZlcnNhbC9za2luX2N1c3RvbWl6YXRpb25fc2V0dGluZ3MueG1sUEsBAgAAFAACAAgAzWbYRlVrhjhHCQAAJBYAABcAAAAAAAAAAAAAAAAARx4AAHVuaXZlcnNhbC91bml2ZXJzYWwucG5nUEsBAgAAFAACAAgAzWbYRmp9wY1LAAAAagAAABsAAAAAAAAAAQAAAAAAwycAAHVuaXZlcnNhbC91bml2ZXJzYWwucG5nLnhtbFBLBQYAAAAACwALAEkDAABHKAAAAAA="/>
  <p:tag name="ISPRING_ULTRA_SCORM_COURSE_ID" val="FFB65A0F-99F2-4AB4-B984-25A3494E0190"/>
  <p:tag name="ISPRING_SCORM_RATE_SLIDES" val="1"/>
  <p:tag name="ISPRING_SCORM_PASSING_SCORE" val="100.0000000000"/>
  <p:tag name="ISPRINGONLINEFOLDERID" val="0"/>
  <p:tag name="ISPRINGONLINEFOLDERPATH" val="Content List"/>
  <p:tag name="ISPRINGCLOUDFOLDERID" val="0"/>
  <p:tag name="ISPRINGCLOUDFOLDERPATH" val="Content List"/>
  <p:tag name="ISPRING_PRESENTATION_TITLE" val="Business 05"/>
  <p:tag name="ARTICULATE_SLIDE_COUNT" val="26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ARTICULATE_PROJECT_OPEN" val="0"/>
  <p:tag name="ISPRING_RESOURCE_PATHS_HASH_PRESENTER" val="cb70f085bf509c4f9262f4c046274447532afc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Custom 7">
      <a:dk1>
        <a:srgbClr val="19232F"/>
      </a:dk1>
      <a:lt1>
        <a:srgbClr val="FFFFFF"/>
      </a:lt1>
      <a:dk2>
        <a:srgbClr val="FF733B"/>
      </a:dk2>
      <a:lt2>
        <a:srgbClr val="E7E6E6"/>
      </a:lt2>
      <a:accent1>
        <a:srgbClr val="FF733B"/>
      </a:accent1>
      <a:accent2>
        <a:srgbClr val="FEB048"/>
      </a:accent2>
      <a:accent3>
        <a:srgbClr val="19232F"/>
      </a:accent3>
      <a:accent4>
        <a:srgbClr val="36A7F7"/>
      </a:accent4>
      <a:accent5>
        <a:srgbClr val="2CCB70"/>
      </a:accent5>
      <a:accent6>
        <a:srgbClr val="FF2F5F"/>
      </a:accent6>
      <a:hlink>
        <a:srgbClr val="36A7F7"/>
      </a:hlink>
      <a:folHlink>
        <a:srgbClr val="36A7F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89387E0-6A2E-4178-91BF-BFA8C2C0BD7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C84F101-FC74-4BEE-A1D1-0FA67C056EFF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purl.org/dc/dcmitype/"/>
    <ds:schemaRef ds:uri="http://purl.org/dc/elements/1.1/"/>
    <ds:schemaRef ds:uri="fb0879af-3eba-417a-a55a-ffe6dcd6ca77"/>
    <ds:schemaRef ds:uri="6dc4bcd6-49db-4c07-9060-8acfc67cef9f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9970C384-14AB-4270-BF51-6F8F5EA1D5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Animated light slides</Template>
  <TotalTime>258</TotalTime>
  <Words>90</Words>
  <Application>Microsoft Office PowerPoint</Application>
  <PresentationFormat>Widescreen</PresentationFormat>
  <Paragraphs>25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Cantarell</vt:lpstr>
      <vt:lpstr>Glegoo</vt:lpstr>
      <vt:lpstr>Office Theme</vt:lpstr>
      <vt:lpstr>Budget Buddy</vt:lpstr>
      <vt:lpstr>Team Members and Roles</vt:lpstr>
      <vt:lpstr>Functional Requirements</vt:lpstr>
      <vt:lpstr>UML Diagrams</vt:lpstr>
      <vt:lpstr>Mobile Application Price Input</vt:lpstr>
      <vt:lpstr>Database Services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Budget Buddy</dc:title>
  <dc:creator>Jesus Duran</dc:creator>
  <cp:lastModifiedBy>Jacob Chaulk</cp:lastModifiedBy>
  <cp:revision>14</cp:revision>
  <dcterms:created xsi:type="dcterms:W3CDTF">2018-07-05T16:15:41Z</dcterms:created>
  <dcterms:modified xsi:type="dcterms:W3CDTF">2018-07-09T15:29:29Z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18BBA180-D090-4F6F-8C10-A3D838424A98</vt:lpwstr>
  </property>
  <property fmtid="{D5CDD505-2E9C-101B-9397-08002B2CF9AE}" pid="3" name="ArticulatePath">
    <vt:lpwstr>Business 05</vt:lpwstr>
  </property>
  <property fmtid="{D5CDD505-2E9C-101B-9397-08002B2CF9AE}" pid="4" name="ContentTypeId">
    <vt:lpwstr>0x010100DEEA25CC0A0AC24199CDC46C25B8B0BC</vt:lpwstr>
  </property>
</Properties>
</file>